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4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Montserrat" panose="000005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2FDCF4-A86B-4486-B929-945B3CB0BED8}">
  <a:tblStyle styleId="{882FDCF4-A86B-4486-B929-945B3CB0BE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b7a7f509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b7a7f509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b78f09419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b78f09419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b78f09419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b78f09419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063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ec7e4705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8ec7e4705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8ec7e4705e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8ec7e4705e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8ec7e4705e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8ec7e4705e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8ec7e4705e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8ec7e4705e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8ec7e4705e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8ec7e4705e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8ec7e4705e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8ec7e4705e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8ec7e4705e_3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8ec7e4705e_3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78f09419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b78f09419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8ec7e4705e_3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8ec7e4705e_3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78f094196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b78f094196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8ec7e4705e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8ec7e4705e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8ec7e4705e_6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8ec7e4705e_6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b78f094196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b78f094196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b78f094196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b78f094196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8ec7e4705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8ec7e4705e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b78f094196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b78f094196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b78f094196_0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b78f094196_0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b78f094196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b78f094196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b78f09419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b78f09419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8ec7e4705e_6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8ec7e4705e_6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8ec7e4705e_6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8ec7e4705e_6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8ec7e4705e_6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8ec7e4705e_6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8ec7e4705e_6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8ec7e4705e_6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8ec7e4705e_6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8ec7e4705e_6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8ec7e4705e_6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8ec7e4705e_6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8ec7e4705e_6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8ec7e4705e_6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ec7e4705e_6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8ec7e4705e_6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b78f09419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b78f09419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b78f094196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b78f094196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ec7e4705e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ec7e4705e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8ec7e4705e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8ec7e4705e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ec7e4705e_7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ec7e4705e_7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8ec7e4705e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8ec7e4705e_7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8ec7e4705e_7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8ec7e4705e_7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8ec7e4705e_7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8ec7e4705e_7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VLSI Project Presentation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17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947151" y="-1063150"/>
            <a:ext cx="1733400" cy="700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 : 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Tasdik Hossain</a:t>
            </a:r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ADDR10T13A is a 10-transistor full adder circuit designed for low-power microelectronics.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2. The main purpose of ADDR10T13A is to reduce power consumption in digital circuits.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3. Testing results have shown that ADDR10T13A offers at least a 23% power savings compared to conventional 28-transistor CMOS adders.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4. Furthermore, the ADDR10T13A adder demonstrated a speed improvement of at least 64% compared to other tested adders.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5. By utilizing fewer transistors and implementing an efficient XOR-XNOR gate, it achieves significant power savings without sacrificing speed.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 : 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Tasdik Hossain</a:t>
            </a:r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D759B-EBF2-AE21-7F69-6CE5BA5BB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00" y="1567550"/>
            <a:ext cx="7038900" cy="292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88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Schematic :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body" idx="1"/>
          </p:nvPr>
        </p:nvSpPr>
        <p:spPr>
          <a:xfrm>
            <a:off x="339050" y="1567550"/>
            <a:ext cx="8519700" cy="33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50" y="1567550"/>
            <a:ext cx="8519702" cy="33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ADE L :</a:t>
            </a:r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body" idx="1"/>
          </p:nvPr>
        </p:nvSpPr>
        <p:spPr>
          <a:xfrm>
            <a:off x="339050" y="1567550"/>
            <a:ext cx="8519700" cy="33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216" name="Google Shape;216;p25"/>
          <p:cNvPicPr preferRelativeResize="0"/>
          <p:nvPr/>
        </p:nvPicPr>
        <p:blipFill rotWithShape="1">
          <a:blip r:embed="rId3">
            <a:alphaModFix/>
          </a:blip>
          <a:srcRect t="15247" b="15254"/>
          <a:stretch/>
        </p:blipFill>
        <p:spPr>
          <a:xfrm>
            <a:off x="339050" y="1567550"/>
            <a:ext cx="8519702" cy="33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Waveshape :</a:t>
            </a:r>
            <a:endParaRPr/>
          </a:p>
        </p:txBody>
      </p:sp>
      <p:sp>
        <p:nvSpPr>
          <p:cNvPr id="222" name="Google Shape;222;p26"/>
          <p:cNvSpPr txBox="1">
            <a:spLocks noGrp="1"/>
          </p:cNvSpPr>
          <p:nvPr>
            <p:ph type="body" idx="1"/>
          </p:nvPr>
        </p:nvSpPr>
        <p:spPr>
          <a:xfrm>
            <a:off x="339050" y="1567550"/>
            <a:ext cx="8519700" cy="33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223" name="Google Shape;223;p26"/>
          <p:cNvPicPr preferRelativeResize="0"/>
          <p:nvPr/>
        </p:nvPicPr>
        <p:blipFill rotWithShape="1">
          <a:blip r:embed="rId3">
            <a:alphaModFix/>
          </a:blip>
          <a:srcRect t="15247" b="15254"/>
          <a:stretch/>
        </p:blipFill>
        <p:spPr>
          <a:xfrm>
            <a:off x="339050" y="1567550"/>
            <a:ext cx="8519702" cy="33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Propagation Delay :</a:t>
            </a:r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body" idx="1"/>
          </p:nvPr>
        </p:nvSpPr>
        <p:spPr>
          <a:xfrm>
            <a:off x="339050" y="1567550"/>
            <a:ext cx="8519700" cy="33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230" name="Google Shape;230;p27"/>
          <p:cNvPicPr preferRelativeResize="0"/>
          <p:nvPr/>
        </p:nvPicPr>
        <p:blipFill rotWithShape="1">
          <a:blip r:embed="rId3">
            <a:alphaModFix/>
          </a:blip>
          <a:srcRect t="15247" b="15254"/>
          <a:stretch/>
        </p:blipFill>
        <p:spPr>
          <a:xfrm>
            <a:off x="339050" y="1567550"/>
            <a:ext cx="8519702" cy="33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Power :</a:t>
            </a:r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body" idx="1"/>
          </p:nvPr>
        </p:nvSpPr>
        <p:spPr>
          <a:xfrm>
            <a:off x="339050" y="1567550"/>
            <a:ext cx="8519700" cy="33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237" name="Google Shape;237;p28"/>
          <p:cNvPicPr preferRelativeResize="0"/>
          <p:nvPr/>
        </p:nvPicPr>
        <p:blipFill rotWithShape="1">
          <a:blip r:embed="rId3">
            <a:alphaModFix/>
          </a:blip>
          <a:srcRect t="15247" b="15254"/>
          <a:stretch/>
        </p:blipFill>
        <p:spPr>
          <a:xfrm>
            <a:off x="339050" y="1567550"/>
            <a:ext cx="8519702" cy="33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:</a:t>
            </a:r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body" idx="1"/>
          </p:nvPr>
        </p:nvSpPr>
        <p:spPr>
          <a:xfrm>
            <a:off x="339050" y="1567550"/>
            <a:ext cx="8519700" cy="33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244" name="Google Shape;244;p29"/>
          <p:cNvPicPr preferRelativeResize="0"/>
          <p:nvPr/>
        </p:nvPicPr>
        <p:blipFill rotWithShape="1">
          <a:blip r:embed="rId3">
            <a:alphaModFix/>
          </a:blip>
          <a:srcRect t="15247" b="15254"/>
          <a:stretch/>
        </p:blipFill>
        <p:spPr>
          <a:xfrm>
            <a:off x="339050" y="1567550"/>
            <a:ext cx="8519702" cy="33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DRC :</a:t>
            </a:r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body" idx="1"/>
          </p:nvPr>
        </p:nvSpPr>
        <p:spPr>
          <a:xfrm>
            <a:off x="339050" y="1567550"/>
            <a:ext cx="8519700" cy="33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t="15247" b="15254"/>
          <a:stretch/>
        </p:blipFill>
        <p:spPr>
          <a:xfrm>
            <a:off x="339050" y="1567550"/>
            <a:ext cx="8519702" cy="33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members :</a:t>
            </a:r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1"/>
          </p:nvPr>
        </p:nvSpPr>
        <p:spPr>
          <a:xfrm>
            <a:off x="849700" y="1563300"/>
            <a:ext cx="7937700" cy="3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Naimul Islam Pavel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Tasdik Hossain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Mosaddek Hossain Rafi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Abdullah Al Shafe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Rajemul Islam Jehan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LVS :</a:t>
            </a:r>
            <a:endParaRPr/>
          </a:p>
        </p:txBody>
      </p:sp>
      <p:sp>
        <p:nvSpPr>
          <p:cNvPr id="257" name="Google Shape;257;p31"/>
          <p:cNvSpPr txBox="1">
            <a:spLocks noGrp="1"/>
          </p:cNvSpPr>
          <p:nvPr>
            <p:ph type="body" idx="1"/>
          </p:nvPr>
        </p:nvSpPr>
        <p:spPr>
          <a:xfrm>
            <a:off x="339050" y="1567550"/>
            <a:ext cx="8519700" cy="33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258" name="Google Shape;258;p31"/>
          <p:cNvPicPr preferRelativeResize="0"/>
          <p:nvPr/>
        </p:nvPicPr>
        <p:blipFill rotWithShape="1">
          <a:blip r:embed="rId3">
            <a:alphaModFix/>
          </a:blip>
          <a:srcRect t="15247" b="15254"/>
          <a:stretch/>
        </p:blipFill>
        <p:spPr>
          <a:xfrm>
            <a:off x="339050" y="1567550"/>
            <a:ext cx="8519702" cy="333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 : 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Mosaddek Hossain Rafi</a:t>
            </a:r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 : 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Mosaddek Hossain Rafi</a:t>
            </a:r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 : 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Mosaddek Hossain Rafi</a:t>
            </a:r>
            <a:endParaRPr/>
          </a:p>
        </p:txBody>
      </p:sp>
      <p:sp>
        <p:nvSpPr>
          <p:cNvPr id="276" name="Google Shape;276;p3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 : 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Abdullah Al Shafe</a:t>
            </a:r>
            <a:endParaRPr/>
          </a:p>
        </p:txBody>
      </p:sp>
      <p:sp>
        <p:nvSpPr>
          <p:cNvPr id="282" name="Google Shape;282;p3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Circuit name: ADDR10T09B</a:t>
            </a:r>
            <a:endParaRPr/>
          </a:p>
        </p:txBody>
      </p:sp>
      <p:pic>
        <p:nvPicPr>
          <p:cNvPr id="283" name="Google Shape;2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325" y="2127900"/>
            <a:ext cx="6877074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>
            <a:spLocks noGrp="1"/>
          </p:cNvSpPr>
          <p:nvPr>
            <p:ph type="title"/>
          </p:nvPr>
        </p:nvSpPr>
        <p:spPr>
          <a:xfrm>
            <a:off x="404525" y="123975"/>
            <a:ext cx="7932000" cy="11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Schematic Diagram	:</a:t>
            </a:r>
            <a:endParaRPr/>
          </a:p>
        </p:txBody>
      </p:sp>
      <p:sp>
        <p:nvSpPr>
          <p:cNvPr id="289" name="Google Shape;289;p3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75" y="766275"/>
            <a:ext cx="8582525" cy="39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>
            <a:spLocks noGrp="1"/>
          </p:cNvSpPr>
          <p:nvPr>
            <p:ph type="title"/>
          </p:nvPr>
        </p:nvSpPr>
        <p:spPr>
          <a:xfrm>
            <a:off x="1921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Waveshape:</a:t>
            </a:r>
            <a:endParaRPr/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50" y="658650"/>
            <a:ext cx="8520600" cy="410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148625" y="1297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diagram:</a:t>
            </a:r>
            <a:endParaRPr/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25" y="876125"/>
            <a:ext cx="8462923" cy="373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623400" y="249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diagram(no DRC error):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00" y="974375"/>
            <a:ext cx="8373950" cy="401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>
            <a:spLocks noGrp="1"/>
          </p:cNvSpPr>
          <p:nvPr>
            <p:ph type="title"/>
          </p:nvPr>
        </p:nvSpPr>
        <p:spPr>
          <a:xfrm>
            <a:off x="2138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diagram(no LVS error):</a:t>
            </a:r>
            <a:endParaRPr/>
          </a:p>
        </p:txBody>
      </p:sp>
      <p:pic>
        <p:nvPicPr>
          <p:cNvPr id="314" name="Google Shape;3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75" y="723725"/>
            <a:ext cx="8243573" cy="392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 :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Naimul Islam Pavel</a:t>
            </a:r>
            <a:endParaRPr/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599575" y="1453900"/>
            <a:ext cx="7736700" cy="30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Circuit Name: Adder 10T 09A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l="7067" t="28201" r="21539" b="13082"/>
          <a:stretch/>
        </p:blipFill>
        <p:spPr>
          <a:xfrm>
            <a:off x="495325" y="1823575"/>
            <a:ext cx="8343648" cy="302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 : 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Rajemul Islam Jehan</a:t>
            </a:r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290275" y="1412125"/>
            <a:ext cx="8481600" cy="35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Schematic: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500"/>
          </a:p>
        </p:txBody>
      </p:sp>
      <p:pic>
        <p:nvPicPr>
          <p:cNvPr id="321" name="Google Shape;3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600" y="1502825"/>
            <a:ext cx="6358000" cy="347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>
            <a:spLocks noGrp="1"/>
          </p:cNvSpPr>
          <p:nvPr>
            <p:ph type="title"/>
          </p:nvPr>
        </p:nvSpPr>
        <p:spPr>
          <a:xfrm>
            <a:off x="1297500" y="2089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 : 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Rajemul Islam Jehan</a:t>
            </a:r>
            <a:endParaRPr/>
          </a:p>
        </p:txBody>
      </p:sp>
      <p:sp>
        <p:nvSpPr>
          <p:cNvPr id="327" name="Google Shape;327;p42"/>
          <p:cNvSpPr txBox="1">
            <a:spLocks noGrp="1"/>
          </p:cNvSpPr>
          <p:nvPr>
            <p:ph type="body" idx="1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Truth Table:</a:t>
            </a:r>
            <a:endParaRPr sz="1500"/>
          </a:p>
        </p:txBody>
      </p:sp>
      <p:pic>
        <p:nvPicPr>
          <p:cNvPr id="328" name="Google Shape;3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050" y="1123025"/>
            <a:ext cx="4445000" cy="38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 txBox="1">
            <a:spLocks noGrp="1"/>
          </p:cNvSpPr>
          <p:nvPr>
            <p:ph type="title"/>
          </p:nvPr>
        </p:nvSpPr>
        <p:spPr>
          <a:xfrm>
            <a:off x="1332725" y="1518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 : 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Rajemul Islam Jehan</a:t>
            </a:r>
            <a:endParaRPr/>
          </a:p>
        </p:txBody>
      </p:sp>
      <p:sp>
        <p:nvSpPr>
          <p:cNvPr id="334" name="Google Shape;334;p43"/>
          <p:cNvSpPr txBox="1">
            <a:spLocks noGrp="1"/>
          </p:cNvSpPr>
          <p:nvPr>
            <p:ph type="body" idx="1"/>
          </p:nvPr>
        </p:nvSpPr>
        <p:spPr>
          <a:xfrm>
            <a:off x="683375" y="1472600"/>
            <a:ext cx="7653000" cy="30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35" name="Google Shape;3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02" y="1065950"/>
            <a:ext cx="8797100" cy="398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 : 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Rajemul Islam Jehan</a:t>
            </a:r>
            <a:endParaRPr/>
          </a:p>
        </p:txBody>
      </p:sp>
      <p:sp>
        <p:nvSpPr>
          <p:cNvPr id="341" name="Google Shape;341;p44"/>
          <p:cNvSpPr txBox="1">
            <a:spLocks noGrp="1"/>
          </p:cNvSpPr>
          <p:nvPr>
            <p:ph type="body" idx="1"/>
          </p:nvPr>
        </p:nvSpPr>
        <p:spPr>
          <a:xfrm>
            <a:off x="244925" y="1307850"/>
            <a:ext cx="79404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Clock Pulse: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2" name="Google Shape;3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750" y="1114050"/>
            <a:ext cx="7403151" cy="39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>
            <a:spLocks noGrp="1"/>
          </p:cNvSpPr>
          <p:nvPr>
            <p:ph type="title"/>
          </p:nvPr>
        </p:nvSpPr>
        <p:spPr>
          <a:xfrm>
            <a:off x="902550" y="0"/>
            <a:ext cx="7038900" cy="11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 : 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Rajemul Islam Jehan</a:t>
            </a:r>
            <a:endParaRPr/>
          </a:p>
        </p:txBody>
      </p:sp>
      <p:sp>
        <p:nvSpPr>
          <p:cNvPr id="348" name="Google Shape;348;p45"/>
          <p:cNvSpPr txBox="1">
            <a:spLocks noGrp="1"/>
          </p:cNvSpPr>
          <p:nvPr>
            <p:ph type="body" idx="1"/>
          </p:nvPr>
        </p:nvSpPr>
        <p:spPr>
          <a:xfrm>
            <a:off x="1061350" y="958550"/>
            <a:ext cx="7318500" cy="286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Propagation Delay:</a:t>
            </a:r>
            <a:endParaRPr sz="1700"/>
          </a:p>
        </p:txBody>
      </p:sp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588" y="1542125"/>
            <a:ext cx="7397724" cy="32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 : 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Rajemul Islam Jehan</a:t>
            </a:r>
            <a:endParaRPr/>
          </a:p>
        </p:txBody>
      </p:sp>
      <p:sp>
        <p:nvSpPr>
          <p:cNvPr id="355" name="Google Shape;355;p46"/>
          <p:cNvSpPr txBox="1">
            <a:spLocks noGrp="1"/>
          </p:cNvSpPr>
          <p:nvPr>
            <p:ph type="body" idx="1"/>
          </p:nvPr>
        </p:nvSpPr>
        <p:spPr>
          <a:xfrm>
            <a:off x="275175" y="1307850"/>
            <a:ext cx="80613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/>
              <a:t>Average Power:</a:t>
            </a:r>
            <a:endParaRPr sz="1700"/>
          </a:p>
        </p:txBody>
      </p:sp>
      <p:pic>
        <p:nvPicPr>
          <p:cNvPr id="356" name="Google Shape;3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951" y="1307855"/>
            <a:ext cx="7038900" cy="364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>
            <a:spLocks noGrp="1"/>
          </p:cNvSpPr>
          <p:nvPr>
            <p:ph type="title"/>
          </p:nvPr>
        </p:nvSpPr>
        <p:spPr>
          <a:xfrm>
            <a:off x="1297500" y="147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 : 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Rajemul Islam Jehan</a:t>
            </a:r>
            <a:endParaRPr/>
          </a:p>
        </p:txBody>
      </p:sp>
      <p:sp>
        <p:nvSpPr>
          <p:cNvPr id="362" name="Google Shape;362;p47"/>
          <p:cNvSpPr txBox="1">
            <a:spLocks noGrp="1"/>
          </p:cNvSpPr>
          <p:nvPr>
            <p:ph type="body" idx="1"/>
          </p:nvPr>
        </p:nvSpPr>
        <p:spPr>
          <a:xfrm>
            <a:off x="160350" y="1061863"/>
            <a:ext cx="8823300" cy="40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DRC: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63" name="Google Shape;3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96113"/>
            <a:ext cx="7814529" cy="38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>
            <a:spLocks noGrp="1"/>
          </p:cNvSpPr>
          <p:nvPr>
            <p:ph type="title"/>
          </p:nvPr>
        </p:nvSpPr>
        <p:spPr>
          <a:xfrm>
            <a:off x="1297500" y="1924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Member : 05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Rajemul Islam Jehan</a:t>
            </a:r>
            <a:endParaRPr/>
          </a:p>
        </p:txBody>
      </p:sp>
      <p:sp>
        <p:nvSpPr>
          <p:cNvPr id="369" name="Google Shape;369;p48"/>
          <p:cNvSpPr txBox="1">
            <a:spLocks noGrp="1"/>
          </p:cNvSpPr>
          <p:nvPr>
            <p:ph type="body" idx="1"/>
          </p:nvPr>
        </p:nvSpPr>
        <p:spPr>
          <a:xfrm>
            <a:off x="184450" y="1321400"/>
            <a:ext cx="8151900" cy="28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LVS:</a:t>
            </a:r>
            <a:r>
              <a:rPr lang="en" sz="1600"/>
              <a:t> </a:t>
            </a:r>
            <a:endParaRPr sz="1600"/>
          </a:p>
        </p:txBody>
      </p:sp>
      <p:pic>
        <p:nvPicPr>
          <p:cNvPr id="370" name="Google Shape;3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675" y="1196925"/>
            <a:ext cx="7583725" cy="37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5" name="Google Shape;375;p49"/>
          <p:cNvGraphicFramePr/>
          <p:nvPr/>
        </p:nvGraphicFramePr>
        <p:xfrm>
          <a:off x="952500" y="754450"/>
          <a:ext cx="7239000" cy="4098995"/>
        </p:xfrm>
        <a:graphic>
          <a:graphicData uri="http://schemas.openxmlformats.org/drawingml/2006/table">
            <a:tbl>
              <a:tblPr>
                <a:noFill/>
                <a:tableStyleId>{882FDCF4-A86B-4486-B929-945B3CB0BED8}</a:tableStyleId>
              </a:tblPr>
              <a:tblGrid>
                <a:gridCol w="9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1000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Comparison Table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Serial No.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Propagation Delay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Average Power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Power Delay Product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Cell Area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No. of Transistors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No. of DRC Errors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No. of LVS Mismatch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964.7 fs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529.0 uW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5.10E-16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Ws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36.2404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</a:t>
                      </a:r>
                      <a:endParaRPr/>
                    </a:p>
                  </a:txBody>
                  <a:tcPr marL="91425" marR="91425" marT="91425" marB="91425"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20.22E-9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13.84E-6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2.789E-13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52.446E-6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</a:rPr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100">
                <a:latin typeface="Impact"/>
                <a:ea typeface="Impact"/>
                <a:cs typeface="Impact"/>
                <a:sym typeface="Impact"/>
              </a:rPr>
              <a:t>Thank You</a:t>
            </a:r>
            <a:endParaRPr sz="101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375" y="374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Schematic Diagram	:</a:t>
            </a:r>
            <a:endParaRPr sz="3200"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599575" y="1453900"/>
            <a:ext cx="7736700" cy="30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 rotWithShape="1">
          <a:blip r:embed="rId3">
            <a:alphaModFix/>
          </a:blip>
          <a:srcRect t="89" b="-89"/>
          <a:stretch/>
        </p:blipFill>
        <p:spPr>
          <a:xfrm>
            <a:off x="443225" y="1453900"/>
            <a:ext cx="8092200" cy="36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297375" y="374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Waveform(Without Using Buffer):</a:t>
            </a:r>
            <a:endParaRPr sz="3200"/>
          </a:p>
        </p:txBody>
      </p:sp>
      <p:sp>
        <p:nvSpPr>
          <p:cNvPr id="160" name="Google Shape;160;p17"/>
          <p:cNvSpPr txBox="1">
            <a:spLocks noGrp="1"/>
          </p:cNvSpPr>
          <p:nvPr>
            <p:ph type="body" idx="1"/>
          </p:nvPr>
        </p:nvSpPr>
        <p:spPr>
          <a:xfrm>
            <a:off x="599575" y="1453900"/>
            <a:ext cx="7736700" cy="30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575" y="1453900"/>
            <a:ext cx="7772302" cy="352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297375" y="374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Waveform(With Using Buffer):</a:t>
            </a:r>
            <a:endParaRPr sz="3200"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599575" y="1453900"/>
            <a:ext cx="7736700" cy="30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575" y="1453900"/>
            <a:ext cx="7736699" cy="340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1297375" y="374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Layout Diagram:</a:t>
            </a:r>
            <a:endParaRPr sz="3200"/>
          </a:p>
        </p:txBody>
      </p:sp>
      <p:sp>
        <p:nvSpPr>
          <p:cNvPr id="174" name="Google Shape;174;p19"/>
          <p:cNvSpPr txBox="1">
            <a:spLocks noGrp="1"/>
          </p:cNvSpPr>
          <p:nvPr>
            <p:ph type="body" idx="1"/>
          </p:nvPr>
        </p:nvSpPr>
        <p:spPr>
          <a:xfrm>
            <a:off x="599575" y="1453900"/>
            <a:ext cx="7736700" cy="30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575" y="1453900"/>
            <a:ext cx="7736699" cy="3585824"/>
          </a:xfrm>
          <a:prstGeom prst="rect">
            <a:avLst/>
          </a:prstGeom>
          <a:noFill/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1297375" y="374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Layout Diagram(NO DRC Error):</a:t>
            </a:r>
            <a:endParaRPr sz="3200"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599575" y="1453900"/>
            <a:ext cx="7736700" cy="30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575" y="1453900"/>
            <a:ext cx="7736699" cy="3579626"/>
          </a:xfrm>
          <a:prstGeom prst="rect">
            <a:avLst/>
          </a:prstGeom>
          <a:noFill/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1297375" y="3741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Times New Roman"/>
                <a:ea typeface="Times New Roman"/>
                <a:cs typeface="Times New Roman"/>
                <a:sym typeface="Times New Roman"/>
              </a:rPr>
              <a:t>Layout Diagram(NO LVS Error):</a:t>
            </a:r>
            <a:endParaRPr sz="3200"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1"/>
          </p:nvPr>
        </p:nvSpPr>
        <p:spPr>
          <a:xfrm>
            <a:off x="599575" y="1453900"/>
            <a:ext cx="7736700" cy="302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 l="-291" t="-583" r="-291"/>
          <a:stretch/>
        </p:blipFill>
        <p:spPr>
          <a:xfrm>
            <a:off x="599575" y="1453900"/>
            <a:ext cx="7736699" cy="3483600"/>
          </a:xfrm>
          <a:prstGeom prst="rect">
            <a:avLst/>
          </a:prstGeom>
          <a:noFill/>
          <a:ln w="9525" cap="flat" cmpd="sng">
            <a:solidFill>
              <a:srgbClr val="4472C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376</Words>
  <Application>Microsoft Office PowerPoint</Application>
  <PresentationFormat>On-screen Show (16:9)</PresentationFormat>
  <Paragraphs>101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Times New Roman</vt:lpstr>
      <vt:lpstr>Lato</vt:lpstr>
      <vt:lpstr>Impact</vt:lpstr>
      <vt:lpstr>Arial</vt:lpstr>
      <vt:lpstr>Montserrat</vt:lpstr>
      <vt:lpstr>Focus</vt:lpstr>
      <vt:lpstr>VLSI Project Presentation</vt:lpstr>
      <vt:lpstr>Group members :</vt:lpstr>
      <vt:lpstr>Group Member : 1 Naimul Islam Pavel</vt:lpstr>
      <vt:lpstr>Schematic Diagram :</vt:lpstr>
      <vt:lpstr>Waveform(Without Using Buffer):</vt:lpstr>
      <vt:lpstr>Waveform(With Using Buffer):</vt:lpstr>
      <vt:lpstr>Layout Diagram:</vt:lpstr>
      <vt:lpstr>Layout Diagram(NO DRC Error):</vt:lpstr>
      <vt:lpstr>Layout Diagram(NO LVS Error):</vt:lpstr>
      <vt:lpstr>Results</vt:lpstr>
      <vt:lpstr>Group Member : 2 Tasdik Hossain</vt:lpstr>
      <vt:lpstr>Group Member : 2 Tasdik Hossain</vt:lpstr>
      <vt:lpstr>Schematic :</vt:lpstr>
      <vt:lpstr>ADE L :</vt:lpstr>
      <vt:lpstr>Waveshape :</vt:lpstr>
      <vt:lpstr>Propagation Delay :</vt:lpstr>
      <vt:lpstr>Average Power :</vt:lpstr>
      <vt:lpstr>Layout :</vt:lpstr>
      <vt:lpstr>DRC :</vt:lpstr>
      <vt:lpstr>LVS :</vt:lpstr>
      <vt:lpstr>Group Member : 3 Mosaddek Hossain Rafi</vt:lpstr>
      <vt:lpstr>Group Member : 3 Mosaddek Hossain Rafi</vt:lpstr>
      <vt:lpstr>Group Member : 3 Mosaddek Hossain Rafi</vt:lpstr>
      <vt:lpstr>Group Member : 4 Abdullah Al Shafe</vt:lpstr>
      <vt:lpstr>Schematic Diagram :</vt:lpstr>
      <vt:lpstr>Waveshape:</vt:lpstr>
      <vt:lpstr>Layout diagram:</vt:lpstr>
      <vt:lpstr>Layout diagram(no DRC error): </vt:lpstr>
      <vt:lpstr>Layout diagram(no LVS error):</vt:lpstr>
      <vt:lpstr>Group Member : 05 Rajemul Islam Jehan</vt:lpstr>
      <vt:lpstr>Group Member : 05 Rajemul Islam Jehan</vt:lpstr>
      <vt:lpstr>Group Member : 05 Rajemul Islam Jehan</vt:lpstr>
      <vt:lpstr>Group Member : 05 Rajemul Islam Jehan</vt:lpstr>
      <vt:lpstr>Group Member : 05 Rajemul Islam Jehan</vt:lpstr>
      <vt:lpstr>Group Member : 05 Rajemul Islam Jehan</vt:lpstr>
      <vt:lpstr>Group Member : 05 Rajemul Islam Jehan</vt:lpstr>
      <vt:lpstr>Group Member : 05 Rajemul Islam Jehan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VLSI Project Presentation</dc:title>
  <dc:creator>Nasif</dc:creator>
  <cp:lastModifiedBy>n z</cp:lastModifiedBy>
  <cp:revision>1</cp:revision>
  <dcterms:modified xsi:type="dcterms:W3CDTF">2024-02-08T04:08:00Z</dcterms:modified>
</cp:coreProperties>
</file>